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66" r:id="rId4"/>
    <p:sldId id="267" r:id="rId5"/>
    <p:sldId id="265" r:id="rId6"/>
    <p:sldId id="257" r:id="rId7"/>
    <p:sldId id="270" r:id="rId8"/>
    <p:sldId id="269" r:id="rId9"/>
    <p:sldId id="258" r:id="rId10"/>
    <p:sldId id="271" r:id="rId11"/>
    <p:sldId id="272" r:id="rId12"/>
    <p:sldId id="260" r:id="rId13"/>
    <p:sldId id="273" r:id="rId14"/>
    <p:sldId id="274" r:id="rId15"/>
    <p:sldId id="275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2ED"/>
    <a:srgbClr val="D9B28B"/>
    <a:srgbClr val="E6CDB4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53" autoAdjust="0"/>
  </p:normalViewPr>
  <p:slideViewPr>
    <p:cSldViewPr>
      <p:cViewPr varScale="1">
        <p:scale>
          <a:sx n="67" d="100"/>
          <a:sy n="67" d="100"/>
        </p:scale>
        <p:origin x="120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F056A-8EF0-43D3-932A-C823BC5F26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05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457BC-2CF5-4093-B818-AB0783AAAF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242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E3B3E-5ECF-4ED6-8A67-BAFBF0D86E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416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F9064-52A7-4222-AE7F-15CD58D126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616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7AB8B-D46F-4803-A67A-B655B19D20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593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93B9C-FEB6-46B5-A8E9-45F0755F20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827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B3F3E-ECE0-4FB5-B760-80CE469D0C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55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22518-6F95-4965-8703-E63FEF9A8D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385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BDD4B-F66E-4A19-AF8D-57D00BBC03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037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5E820-0170-4959-B933-4237D3EF7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74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A0D17-B8D9-4E4D-BA5A-6521370EFA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30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8330512-7E14-455D-BEC6-53AA0E8DB0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allpapers5.com/images/wallpapers/58506596/Photography/Declaration-of-Independ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5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allpapers5.com/images/wallpapers/58506596/Photography/Declaration-of-Independ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751874">
            <a:off x="-117177" y="1832683"/>
            <a:ext cx="9797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Declaration of Independence</a:t>
            </a:r>
            <a:endParaRPr lang="en-US" sz="4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54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chemeClr val="bg1"/>
                </a:solidFill>
              </a:rPr>
              <a:t>The Declaration of Independence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228600" y="2286000"/>
            <a:ext cx="762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228600" y="2743200"/>
            <a:ext cx="7620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13" descr="http://www.ushistory.org/declaration/document/images/declaration_big_enhanc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" y="1270203"/>
            <a:ext cx="4431632" cy="54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04800" y="2971800"/>
            <a:ext cx="3733800" cy="1384995"/>
          </a:xfrm>
          <a:prstGeom prst="rect">
            <a:avLst/>
          </a:prstGeom>
          <a:gradFill rotWithShape="1">
            <a:gsLst>
              <a:gs pos="0">
                <a:srgbClr val="D9B28B"/>
              </a:gs>
              <a:gs pos="100000">
                <a:srgbClr val="E6CDB4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latin typeface="Vladimir Script" panose="03050402040407070305" pitchFamily="66" charset="0"/>
              </a:rPr>
              <a:t>deriving </a:t>
            </a:r>
            <a:r>
              <a:rPr lang="en-US" altLang="en-US" sz="2800" b="1" dirty="0">
                <a:latin typeface="Vladimir Script" panose="03050402040407070305" pitchFamily="66" charset="0"/>
              </a:rPr>
              <a:t>their just powers from the consent of the governed.”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80472" y="2286000"/>
            <a:ext cx="4239128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22" y="1270203"/>
            <a:ext cx="3610229" cy="543539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6172200" y="2971800"/>
            <a:ext cx="2590800" cy="1319464"/>
          </a:xfrm>
          <a:prstGeom prst="rect">
            <a:avLst/>
          </a:prstGeom>
          <a:solidFill>
            <a:srgbClr val="DB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chemeClr val="bg1"/>
                </a:solidFill>
              </a:rPr>
              <a:t>The Declaration of Independence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228600" y="2286000"/>
            <a:ext cx="762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228600" y="2743200"/>
            <a:ext cx="7620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13" descr="http://www.ushistory.org/declaration/document/images/declaration_big_enhanc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" y="1270203"/>
            <a:ext cx="4431632" cy="54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22" y="1270203"/>
            <a:ext cx="3610229" cy="543539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6" t="14193" r="3248" b="64660"/>
          <a:stretch/>
        </p:blipFill>
        <p:spPr>
          <a:xfrm>
            <a:off x="6480322" y="3934097"/>
            <a:ext cx="2209800" cy="1143000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04800" y="3094038"/>
            <a:ext cx="4038600" cy="3416320"/>
          </a:xfrm>
          <a:prstGeom prst="rect">
            <a:avLst/>
          </a:prstGeom>
          <a:gradFill rotWithShape="1">
            <a:gsLst>
              <a:gs pos="0">
                <a:srgbClr val="D9B28B"/>
              </a:gs>
              <a:gs pos="100000">
                <a:srgbClr val="E6CDB4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latin typeface="Vladimir Script" panose="03050402040407070305" pitchFamily="66" charset="0"/>
              </a:rPr>
              <a:t>That </a:t>
            </a:r>
            <a:r>
              <a:rPr lang="en-US" altLang="en-US" sz="2400" b="1" dirty="0">
                <a:latin typeface="Vladimir Script" panose="03050402040407070305" pitchFamily="66" charset="0"/>
              </a:rPr>
              <a:t>whenever any Form of Government becomes destructive of these ends, it is the Right of the People to alter or abolish it, and to institute new </a:t>
            </a:r>
            <a:r>
              <a:rPr lang="en-US" altLang="en-US" sz="2400" b="1" dirty="0" smtClean="0">
                <a:latin typeface="Vladimir Script" panose="03050402040407070305" pitchFamily="66" charset="0"/>
              </a:rPr>
              <a:t>Government</a:t>
            </a:r>
            <a:r>
              <a:rPr lang="en-US" altLang="en-US" sz="2400" b="1" dirty="0">
                <a:latin typeface="Vladimir Script" panose="03050402040407070305" pitchFamily="66" charset="0"/>
              </a:rPr>
              <a:t> </a:t>
            </a:r>
            <a:r>
              <a:rPr lang="en-US" sz="2400" b="1" dirty="0">
                <a:latin typeface="Vladimir Script" panose="03050402040407070305" pitchFamily="66" charset="0"/>
              </a:rPr>
              <a:t> laying its foundation on such principles and organizing its powers in such form, as to them shall seem most likely to effect their safety and happiness.</a:t>
            </a:r>
            <a:endParaRPr lang="en-US" altLang="en-US" sz="2400" b="1" dirty="0">
              <a:latin typeface="Vladimir Script" panose="03050402040407070305" pitchFamily="66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28600" y="2514600"/>
            <a:ext cx="4191000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3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http://www.ushistory.org/declaration/document/images/declaration_big_enhanc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" y="1270203"/>
            <a:ext cx="4431632" cy="54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chemeClr val="bg1"/>
                </a:solidFill>
              </a:rPr>
              <a:t>The Declaration of Independence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28600" y="3060680"/>
            <a:ext cx="4191000" cy="3416320"/>
          </a:xfrm>
          <a:prstGeom prst="rect">
            <a:avLst/>
          </a:prstGeom>
          <a:gradFill rotWithShape="1">
            <a:gsLst>
              <a:gs pos="0">
                <a:srgbClr val="D9B28B"/>
              </a:gs>
              <a:gs pos="100000">
                <a:srgbClr val="E6CDB4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>
                <a:latin typeface="Vladimir Script" panose="03050402040407070305" pitchFamily="66" charset="0"/>
              </a:rPr>
              <a:t>Prudence, indeed, will dictate that governments long established should not be changed for light and transient causes; and accordingly all experience hath shown that mankind are more disposed to suffer, while evils are sufferable, than to right themselves by abolishing the forms to which they are accustomed.</a:t>
            </a:r>
            <a:endParaRPr lang="en-US" altLang="en-US" sz="2400" b="1" dirty="0">
              <a:latin typeface="Vladimir Script" panose="03050402040407070305" pitchFamily="66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152400" y="2438400"/>
            <a:ext cx="4267200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22" y="1270202"/>
            <a:ext cx="3610230" cy="54353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6115594" y="2015977"/>
            <a:ext cx="2590800" cy="1193132"/>
          </a:xfrm>
          <a:prstGeom prst="rect">
            <a:avLst/>
          </a:prstGeom>
          <a:solidFill>
            <a:srgbClr val="DB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96000" y="3241766"/>
            <a:ext cx="2590800" cy="2778034"/>
          </a:xfrm>
          <a:prstGeom prst="rect">
            <a:avLst/>
          </a:prstGeom>
          <a:solidFill>
            <a:srgbClr val="DB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http://www.ushistory.org/declaration/document/images/declaration_big_enhanc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" y="1270203"/>
            <a:ext cx="4431632" cy="54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chemeClr val="bg1"/>
                </a:solidFill>
              </a:rPr>
              <a:t>The Declaration of Independence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28600" y="3703638"/>
            <a:ext cx="4191000" cy="2677656"/>
          </a:xfrm>
          <a:prstGeom prst="rect">
            <a:avLst/>
          </a:prstGeom>
          <a:gradFill rotWithShape="1">
            <a:gsLst>
              <a:gs pos="0">
                <a:srgbClr val="D9B28B"/>
              </a:gs>
              <a:gs pos="100000">
                <a:srgbClr val="E6CDB4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>
                <a:latin typeface="Vladimir Script" panose="03050402040407070305" pitchFamily="66" charset="0"/>
              </a:rPr>
              <a:t>But when a long train of abuses and usurpations, pursuing invariably the same object evinces a design to reduce them under absolute despotism, it is their right, it is their duty, to throw off such government, and to provide new guards for their future security.</a:t>
            </a:r>
            <a:endParaRPr lang="en-US" altLang="en-US" sz="2400" b="1" dirty="0">
              <a:latin typeface="Vladimir Script" panose="03050402040407070305" pitchFamily="66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152400" y="2438400"/>
            <a:ext cx="4267200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22" y="1270202"/>
            <a:ext cx="3610230" cy="54353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135189" y="3185163"/>
            <a:ext cx="2590800" cy="922338"/>
          </a:xfrm>
          <a:prstGeom prst="rect">
            <a:avLst/>
          </a:prstGeom>
          <a:solidFill>
            <a:srgbClr val="DB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11240" y="4122740"/>
            <a:ext cx="2590800" cy="1820859"/>
          </a:xfrm>
          <a:prstGeom prst="rect">
            <a:avLst/>
          </a:prstGeom>
          <a:solidFill>
            <a:srgbClr val="DB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8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http://www.ushistory.org/declaration/document/images/declaration_big_enhanc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" y="1270203"/>
            <a:ext cx="4431632" cy="54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chemeClr val="bg1"/>
                </a:solidFill>
              </a:rPr>
              <a:t>The Declaration of Independence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28600" y="3703638"/>
            <a:ext cx="4191000" cy="1569660"/>
          </a:xfrm>
          <a:prstGeom prst="rect">
            <a:avLst/>
          </a:prstGeom>
          <a:gradFill rotWithShape="1">
            <a:gsLst>
              <a:gs pos="0">
                <a:srgbClr val="D9B28B"/>
              </a:gs>
              <a:gs pos="100000">
                <a:srgbClr val="E6CDB4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>
                <a:latin typeface="Vladimir Script" panose="03050402040407070305" pitchFamily="66" charset="0"/>
              </a:rPr>
              <a:t>Such has been the patient sufferance of these colonies; and such is now the necessity which constrains them to alter their former systems of government.</a:t>
            </a:r>
            <a:endParaRPr lang="en-US" altLang="en-US" sz="2400" b="1" dirty="0">
              <a:latin typeface="Vladimir Script" panose="03050402040407070305" pitchFamily="66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152400" y="2438400"/>
            <a:ext cx="4267200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22" y="1270202"/>
            <a:ext cx="3610230" cy="54353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096000" y="4114800"/>
            <a:ext cx="2590800" cy="908302"/>
          </a:xfrm>
          <a:prstGeom prst="rect">
            <a:avLst/>
          </a:prstGeom>
          <a:solidFill>
            <a:srgbClr val="DB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86934" y="5025279"/>
            <a:ext cx="2590800" cy="908302"/>
          </a:xfrm>
          <a:prstGeom prst="rect">
            <a:avLst/>
          </a:prstGeom>
          <a:solidFill>
            <a:srgbClr val="DB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2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http://www.ushistory.org/declaration/document/images/declaration_big_enhanc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" y="1270203"/>
            <a:ext cx="4431632" cy="54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chemeClr val="bg1"/>
                </a:solidFill>
              </a:rPr>
              <a:t>The Declaration of Independence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28600" y="3703638"/>
            <a:ext cx="4191000" cy="2677656"/>
          </a:xfrm>
          <a:prstGeom prst="rect">
            <a:avLst/>
          </a:prstGeom>
          <a:gradFill rotWithShape="1">
            <a:gsLst>
              <a:gs pos="0">
                <a:srgbClr val="D9B28B"/>
              </a:gs>
              <a:gs pos="100000">
                <a:srgbClr val="E6CDB4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>
                <a:latin typeface="Vladimir Script" panose="03050402040407070305" pitchFamily="66" charset="0"/>
              </a:rPr>
              <a:t>The history of the present King of Great Britain is a history of repeated injuries and usurpations, all having in direct object the establishment of an absolute tyranny over these states. To prove this, let facts be submitted to a candid world.</a:t>
            </a:r>
            <a:endParaRPr lang="en-US" altLang="en-US" sz="2400" b="1" dirty="0">
              <a:latin typeface="Vladimir Script" panose="03050402040407070305" pitchFamily="66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152400" y="2438400"/>
            <a:ext cx="4267200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22" y="1270202"/>
            <a:ext cx="3610230" cy="54353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072051" y="5105400"/>
            <a:ext cx="2590800" cy="862264"/>
          </a:xfrm>
          <a:prstGeom prst="rect">
            <a:avLst/>
          </a:prstGeom>
          <a:solidFill>
            <a:srgbClr val="DB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8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ttp://www.ushistory.org/declaration/document/images/declaration_big_enhanc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" y="1270203"/>
            <a:ext cx="4431632" cy="54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chemeClr val="bg1"/>
                </a:solidFill>
              </a:rPr>
              <a:t>The Declaration of Independence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04800" y="2196405"/>
            <a:ext cx="3886200" cy="1384995"/>
          </a:xfrm>
          <a:prstGeom prst="rect">
            <a:avLst/>
          </a:prstGeom>
          <a:gradFill rotWithShape="1">
            <a:gsLst>
              <a:gs pos="0">
                <a:srgbClr val="D9B28B"/>
              </a:gs>
              <a:gs pos="100000">
                <a:srgbClr val="E6CDB4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latin typeface="Vladimir Script" panose="03050402040407070305" pitchFamily="66" charset="0"/>
              </a:rPr>
              <a:t>The unanimous Declaration of the thirteen united States of America.</a:t>
            </a:r>
            <a:endParaRPr lang="en-US" altLang="en-US" sz="2800" b="1" dirty="0">
              <a:latin typeface="Vladimir Script" panose="03050402040407070305" pitchFamily="66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71450" y="1649413"/>
            <a:ext cx="4191000" cy="320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70202"/>
            <a:ext cx="3623598" cy="543539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animBg="1" autoUpdateAnimBg="0"/>
      <p:bldP spid="2056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ttp://www.ushistory.org/declaration/document/images/declaration_big_enhanc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" y="1270203"/>
            <a:ext cx="4431632" cy="54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chemeClr val="bg1"/>
                </a:solidFill>
              </a:rPr>
              <a:t>The Declaration of Independence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00025" y="2727325"/>
            <a:ext cx="4219575" cy="2246769"/>
          </a:xfrm>
          <a:prstGeom prst="rect">
            <a:avLst/>
          </a:prstGeom>
          <a:gradFill rotWithShape="1">
            <a:gsLst>
              <a:gs pos="0">
                <a:srgbClr val="D9B28B"/>
              </a:gs>
              <a:gs pos="100000">
                <a:srgbClr val="E6CDB4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latin typeface="Vladimir Script" panose="03050402040407070305" pitchFamily="66" charset="0"/>
              </a:rPr>
              <a:t>When </a:t>
            </a:r>
            <a:r>
              <a:rPr lang="en-US" altLang="en-US" sz="2800" b="1" dirty="0">
                <a:latin typeface="Vladimir Script" panose="03050402040407070305" pitchFamily="66" charset="0"/>
              </a:rPr>
              <a:t>in the Course of human events it becomes necessary for one people to dissolve the political bands which have connected them with </a:t>
            </a:r>
            <a:r>
              <a:rPr lang="en-US" altLang="en-US" sz="2800" b="1" dirty="0" smtClean="0">
                <a:latin typeface="Vladimir Script" panose="03050402040407070305" pitchFamily="66" charset="0"/>
              </a:rPr>
              <a:t>another…</a:t>
            </a:r>
            <a:endParaRPr lang="en-US" altLang="en-US" sz="2800" b="1" dirty="0">
              <a:latin typeface="Vladimir Script" panose="03050402040407070305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70202"/>
            <a:ext cx="3623598" cy="543539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14400" y="2008496"/>
            <a:ext cx="3518848" cy="13875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8751" t="38148" r="25833" b="51481"/>
          <a:stretch/>
        </p:blipFill>
        <p:spPr>
          <a:xfrm>
            <a:off x="6324600" y="2743200"/>
            <a:ext cx="2461264" cy="93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ttp://www.ushistory.org/declaration/document/images/declaration_big_enhanc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" y="1270203"/>
            <a:ext cx="4431632" cy="54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chemeClr val="bg1"/>
                </a:solidFill>
              </a:rPr>
              <a:t>The Declaration of Independence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04800" y="2727325"/>
            <a:ext cx="4038600" cy="2246769"/>
          </a:xfrm>
          <a:prstGeom prst="rect">
            <a:avLst/>
          </a:prstGeom>
          <a:gradFill rotWithShape="1">
            <a:gsLst>
              <a:gs pos="0">
                <a:srgbClr val="D9B28B"/>
              </a:gs>
              <a:gs pos="100000">
                <a:srgbClr val="E6CDB4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latin typeface="Vladimir Script" panose="03050402040407070305" pitchFamily="66" charset="0"/>
              </a:rPr>
              <a:t>and </a:t>
            </a:r>
            <a:r>
              <a:rPr lang="en-US" altLang="en-US" sz="2800" b="1" dirty="0">
                <a:latin typeface="Vladimir Script" panose="03050402040407070305" pitchFamily="66" charset="0"/>
              </a:rPr>
              <a:t>to assume among the powers of the earth, the separate and equal station to which the Laws of Nature and of Nature’s God entitle them, 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01304" y="2119952"/>
            <a:ext cx="4155744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70202"/>
            <a:ext cx="3623598" cy="543539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9584" t="48518" r="25833" b="41112"/>
          <a:stretch/>
        </p:blipFill>
        <p:spPr>
          <a:xfrm>
            <a:off x="6477000" y="3733799"/>
            <a:ext cx="2295216" cy="9180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58751" t="38148" r="25833" b="51481"/>
          <a:stretch/>
        </p:blipFill>
        <p:spPr>
          <a:xfrm>
            <a:off x="6324600" y="2743200"/>
            <a:ext cx="2461264" cy="93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70202"/>
            <a:ext cx="3623598" cy="543539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9584" t="48518" r="25833" b="41112"/>
          <a:stretch/>
        </p:blipFill>
        <p:spPr>
          <a:xfrm>
            <a:off x="6477000" y="3733800"/>
            <a:ext cx="2295216" cy="9180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58751" t="38148" r="25833" b="51481"/>
          <a:stretch/>
        </p:blipFill>
        <p:spPr>
          <a:xfrm>
            <a:off x="6324600" y="2743200"/>
            <a:ext cx="2461264" cy="931288"/>
          </a:xfrm>
          <a:prstGeom prst="rect">
            <a:avLst/>
          </a:prstGeom>
        </p:spPr>
      </p:pic>
      <p:pic>
        <p:nvPicPr>
          <p:cNvPr id="4" name="Picture 13" descr="http://www.ushistory.org/declaration/document/images/declaration_big_enhanc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" y="1270203"/>
            <a:ext cx="4431632" cy="54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chemeClr val="bg1"/>
                </a:solidFill>
              </a:rPr>
              <a:t>The Declaration of Independence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04800" y="2727325"/>
            <a:ext cx="4114800" cy="1815882"/>
          </a:xfrm>
          <a:prstGeom prst="rect">
            <a:avLst/>
          </a:prstGeom>
          <a:gradFill rotWithShape="1">
            <a:gsLst>
              <a:gs pos="0">
                <a:srgbClr val="D9B28B"/>
              </a:gs>
              <a:gs pos="100000">
                <a:srgbClr val="E6CDB4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latin typeface="Vladimir Script" panose="03050402040407070305" pitchFamily="66" charset="0"/>
              </a:rPr>
              <a:t>a </a:t>
            </a:r>
            <a:r>
              <a:rPr lang="en-US" altLang="en-US" sz="2800" b="1" dirty="0">
                <a:latin typeface="Vladimir Script" panose="03050402040407070305" pitchFamily="66" charset="0"/>
              </a:rPr>
              <a:t>decent respect to the opinions of mankind requires that they should declare the causes which impel them to the separation</a:t>
            </a:r>
            <a:r>
              <a:rPr lang="en-US" altLang="en-US" sz="2800" b="1" dirty="0" smtClean="0">
                <a:latin typeface="Vladimir Script" panose="03050402040407070305" pitchFamily="66" charset="0"/>
              </a:rPr>
              <a:t>.</a:t>
            </a:r>
            <a:endParaRPr lang="en-US" altLang="en-US" sz="2800" b="1" dirty="0">
              <a:latin typeface="Vladimir Script" panose="03050402040407070305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9584" t="58889" r="25833" b="32963"/>
          <a:stretch/>
        </p:blipFill>
        <p:spPr>
          <a:xfrm>
            <a:off x="6477000" y="4767906"/>
            <a:ext cx="2286118" cy="718494"/>
          </a:xfrm>
          <a:prstGeom prst="rect">
            <a:avLst/>
          </a:prstGeom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01304" y="2138516"/>
            <a:ext cx="4218296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0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http://www.ushistory.org/declaration/document/images/declaration_big_enhanc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" y="1270203"/>
            <a:ext cx="4431632" cy="54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chemeClr val="bg1"/>
                </a:solidFill>
              </a:rPr>
              <a:t>The Declaration of Independence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81000" y="2895600"/>
            <a:ext cx="3810000" cy="1384995"/>
          </a:xfrm>
          <a:prstGeom prst="rect">
            <a:avLst/>
          </a:prstGeom>
          <a:gradFill rotWithShape="1">
            <a:gsLst>
              <a:gs pos="0">
                <a:srgbClr val="D9B28B"/>
              </a:gs>
              <a:gs pos="100000">
                <a:srgbClr val="E6CDB4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latin typeface="Vladimir Script" panose="03050402040407070305" pitchFamily="66" charset="0"/>
              </a:rPr>
              <a:t>We </a:t>
            </a:r>
            <a:r>
              <a:rPr lang="en-US" altLang="en-US" sz="2800" b="1" dirty="0">
                <a:latin typeface="Vladimir Script" panose="03050402040407070305" pitchFamily="66" charset="0"/>
              </a:rPr>
              <a:t>hold these truths to be self evident, that all men are created </a:t>
            </a:r>
            <a:r>
              <a:rPr lang="en-US" altLang="en-US" sz="2800" b="1" dirty="0" smtClean="0">
                <a:latin typeface="Vladimir Script" panose="03050402040407070305" pitchFamily="66" charset="0"/>
              </a:rPr>
              <a:t>equal</a:t>
            </a:r>
            <a:endParaRPr lang="en-US" altLang="en-US" sz="2800" b="1" dirty="0">
              <a:latin typeface="Vladimir Script" panose="03050402040407070305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1270203"/>
            <a:ext cx="3610229" cy="543539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164932" y="2767264"/>
            <a:ext cx="2590800" cy="2286000"/>
          </a:xfrm>
          <a:prstGeom prst="rect">
            <a:avLst/>
          </a:prstGeom>
          <a:solidFill>
            <a:srgbClr val="DB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201304" y="2138516"/>
            <a:ext cx="4218296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Rectangle 17"/>
          <p:cNvSpPr/>
          <p:nvPr/>
        </p:nvSpPr>
        <p:spPr>
          <a:xfrm>
            <a:off x="6128836" y="2031606"/>
            <a:ext cx="2590800" cy="2286000"/>
          </a:xfrm>
          <a:prstGeom prst="rect">
            <a:avLst/>
          </a:prstGeom>
          <a:solidFill>
            <a:srgbClr val="DB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http://www.ushistory.org/declaration/document/images/declaration_big_enhanc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" y="1270203"/>
            <a:ext cx="4431632" cy="54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chemeClr val="bg1"/>
                </a:solidFill>
              </a:rPr>
              <a:t>The Declaration of Independence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81000" y="2895600"/>
            <a:ext cx="3810000" cy="1384995"/>
          </a:xfrm>
          <a:prstGeom prst="rect">
            <a:avLst/>
          </a:prstGeom>
          <a:gradFill rotWithShape="1">
            <a:gsLst>
              <a:gs pos="0">
                <a:srgbClr val="D9B28B"/>
              </a:gs>
              <a:gs pos="100000">
                <a:srgbClr val="E6CDB4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latin typeface="Vladimir Script" panose="03050402040407070305" pitchFamily="66" charset="0"/>
              </a:rPr>
              <a:t>that they are endowed by their Creator with certain unalienable Rights, </a:t>
            </a:r>
            <a:endParaRPr lang="en-US" altLang="en-US" sz="2800" b="1" dirty="0">
              <a:latin typeface="Vladimir Script" panose="03050402040407070305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1270203"/>
            <a:ext cx="3610229" cy="543539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164932" y="3657600"/>
            <a:ext cx="2590800" cy="1319464"/>
          </a:xfrm>
          <a:prstGeom prst="rect">
            <a:avLst/>
          </a:prstGeom>
          <a:solidFill>
            <a:srgbClr val="DB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01304" y="2138516"/>
            <a:ext cx="4218296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6172200" y="2743200"/>
            <a:ext cx="2590800" cy="1319464"/>
          </a:xfrm>
          <a:prstGeom prst="rect">
            <a:avLst/>
          </a:prstGeom>
          <a:solidFill>
            <a:srgbClr val="DB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http://www.ushistory.org/declaration/document/images/declaration_big_enhanc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" y="1270203"/>
            <a:ext cx="4431632" cy="54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chemeClr val="bg1"/>
                </a:solidFill>
              </a:rPr>
              <a:t>The Declaration of Independence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81000" y="2895600"/>
            <a:ext cx="3810000" cy="1384995"/>
          </a:xfrm>
          <a:prstGeom prst="rect">
            <a:avLst/>
          </a:prstGeom>
          <a:gradFill rotWithShape="1">
            <a:gsLst>
              <a:gs pos="0">
                <a:srgbClr val="D9B28B"/>
              </a:gs>
              <a:gs pos="100000">
                <a:srgbClr val="E6CDB4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latin typeface="Vladimir Script" panose="03050402040407070305" pitchFamily="66" charset="0"/>
              </a:rPr>
              <a:t>that among these are Life, Liberty and the pursuit of Happiness.</a:t>
            </a:r>
            <a:endParaRPr lang="en-US" altLang="en-US" sz="2800" b="1" dirty="0">
              <a:latin typeface="Vladimir Script" panose="03050402040407070305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1270203"/>
            <a:ext cx="3610229" cy="543539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01304" y="2138516"/>
            <a:ext cx="4218296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6106886" y="3657600"/>
            <a:ext cx="2590800" cy="1319464"/>
          </a:xfrm>
          <a:prstGeom prst="rect">
            <a:avLst/>
          </a:prstGeom>
          <a:solidFill>
            <a:srgbClr val="DB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chemeClr val="bg1"/>
                </a:solidFill>
              </a:rPr>
              <a:t>The Declaration of Independence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228600" y="2286000"/>
            <a:ext cx="762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228600" y="2743200"/>
            <a:ext cx="7620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13" descr="http://www.ushistory.org/declaration/document/images/declaration_big_enhanc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" y="1270203"/>
            <a:ext cx="4431632" cy="54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04800" y="2971800"/>
            <a:ext cx="3733800" cy="1384995"/>
          </a:xfrm>
          <a:prstGeom prst="rect">
            <a:avLst/>
          </a:prstGeom>
          <a:gradFill rotWithShape="1">
            <a:gsLst>
              <a:gs pos="0">
                <a:srgbClr val="D9B28B"/>
              </a:gs>
              <a:gs pos="100000">
                <a:srgbClr val="E6CDB4"/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latin typeface="Vladimir Script" panose="03050402040407070305" pitchFamily="66" charset="0"/>
              </a:rPr>
              <a:t>That </a:t>
            </a:r>
            <a:r>
              <a:rPr lang="en-US" altLang="en-US" sz="2800" b="1" dirty="0">
                <a:latin typeface="Vladimir Script" panose="03050402040407070305" pitchFamily="66" charset="0"/>
              </a:rPr>
              <a:t>to secure these rights, Governments are instituted among Men, 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80472" y="2286000"/>
            <a:ext cx="4239128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22" y="1270205"/>
            <a:ext cx="3610229" cy="543539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6172200" y="2971800"/>
            <a:ext cx="2590800" cy="1319464"/>
          </a:xfrm>
          <a:prstGeom prst="rect">
            <a:avLst/>
          </a:prstGeom>
          <a:solidFill>
            <a:srgbClr val="DBE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</TotalTime>
  <Words>416</Words>
  <Application>Microsoft Office PowerPoint</Application>
  <PresentationFormat>On-screen Show (4:3)</PresentationFormat>
  <Paragraphs>29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Vladimir Script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brian_shaffer</dc:creator>
  <cp:lastModifiedBy>Katherine Rand</cp:lastModifiedBy>
  <cp:revision>18</cp:revision>
  <dcterms:created xsi:type="dcterms:W3CDTF">2007-10-09T20:57:20Z</dcterms:created>
  <dcterms:modified xsi:type="dcterms:W3CDTF">2014-09-24T23:51:24Z</dcterms:modified>
</cp:coreProperties>
</file>